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C0930-807D-46E0-9B3A-2F681851389F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D3DCA-54D0-4250-BE66-0441A60E5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50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aloud is not great quality – see book powerpoint in </a:t>
            </a:r>
            <a:r>
              <a:rPr lang="en-US" smtClean="0"/>
              <a:t>staff shared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D3DCA-54D0-4250-BE66-0441A60E56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57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65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34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01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46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65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1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7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7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9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2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3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55000">
              <a:schemeClr val="accent6">
                <a:lumMod val="45000"/>
                <a:lumOff val="55000"/>
              </a:schemeClr>
            </a:gs>
            <a:gs pos="91000">
              <a:schemeClr val="accent6">
                <a:lumMod val="45000"/>
                <a:lumOff val="55000"/>
              </a:schemeClr>
            </a:gs>
            <a:gs pos="0">
              <a:srgbClr val="00B05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55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84868" y="241345"/>
            <a:ext cx="6147324" cy="2183547"/>
            <a:chOff x="2717443" y="151193"/>
            <a:chExt cx="6147324" cy="2183547"/>
          </a:xfrm>
        </p:grpSpPr>
        <p:sp>
          <p:nvSpPr>
            <p:cNvPr id="2" name="TextBox 1"/>
            <p:cNvSpPr txBox="1"/>
            <p:nvPr/>
          </p:nvSpPr>
          <p:spPr>
            <a:xfrm>
              <a:off x="2717443" y="1503743"/>
              <a:ext cx="614732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prstClr val="black"/>
                  </a:solidFill>
                  <a:latin typeface="Impact" panose="020B0806030902050204" pitchFamily="34" charset="0"/>
                </a:rPr>
                <a:t>Safety in the Classroom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0390" y="151193"/>
              <a:ext cx="1409700" cy="1352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8829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4868" y="1593895"/>
            <a:ext cx="6147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prstClr val="black"/>
                </a:solidFill>
                <a:latin typeface="Impact" panose="020B0806030902050204" pitchFamily="34" charset="0"/>
              </a:rPr>
              <a:t>Safety in the Classroom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815" y="241345"/>
            <a:ext cx="1409700" cy="1352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9988" y="2679577"/>
            <a:ext cx="588187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Impact" panose="020B0806030902050204" pitchFamily="34" charset="0"/>
              </a:rPr>
              <a:t>Hands off, Feet off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This one is important.  But why?</a:t>
            </a:r>
          </a:p>
          <a:p>
            <a:endParaRPr lang="en-US" sz="14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Impact" panose="020B0806030902050204" pitchFamily="34" charset="0"/>
              </a:rPr>
              <a:t>We have our own personal bubble that we are comfortable in.  We must respect that others do too 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Impact" panose="020B0806030902050204" pitchFamily="34" charset="0"/>
              </a:rPr>
              <a:t>When we play with hands on or feet on people can get hurt more easily.  </a:t>
            </a:r>
          </a:p>
          <a:p>
            <a:pPr marL="342900" indent="-342900">
              <a:buFontTx/>
              <a:buChar char="-"/>
            </a:pPr>
            <a:endParaRPr lang="en-US" sz="2000" dirty="0">
              <a:solidFill>
                <a:prstClr val="black"/>
              </a:solidFill>
              <a:latin typeface="Impact" panose="020B080603090205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65964" y="2819331"/>
            <a:ext cx="3213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"Close enough - personal space"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44380" y="3398880"/>
            <a:ext cx="335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"personal space camp read aloud'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27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84868" y="241345"/>
            <a:ext cx="6147324" cy="2183547"/>
            <a:chOff x="2717443" y="151193"/>
            <a:chExt cx="6147324" cy="2183547"/>
          </a:xfrm>
        </p:grpSpPr>
        <p:sp>
          <p:nvSpPr>
            <p:cNvPr id="2" name="TextBox 1"/>
            <p:cNvSpPr txBox="1"/>
            <p:nvPr/>
          </p:nvSpPr>
          <p:spPr>
            <a:xfrm>
              <a:off x="2717443" y="1503743"/>
              <a:ext cx="614732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prstClr val="black"/>
                  </a:solidFill>
                  <a:latin typeface="Impact" panose="020B0806030902050204" pitchFamily="34" charset="0"/>
                </a:rPr>
                <a:t>Safety in the Classroom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0390" y="151193"/>
              <a:ext cx="1409700" cy="135255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7632880" y="6447851"/>
            <a:ext cx="108736" cy="4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 descr="Image result for walking safely in the classro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660" y="2821244"/>
            <a:ext cx="5382340" cy="4036756"/>
          </a:xfrm>
          <a:prstGeom prst="rect">
            <a:avLst/>
          </a:prstGeom>
          <a:noFill/>
          <a:effectLst>
            <a:softEdge rad="266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99988" y="2679577"/>
            <a:ext cx="5881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Impact" panose="020B0806030902050204" pitchFamily="34" charset="0"/>
              </a:rPr>
              <a:t>Walking in the Classroom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Why is walking in the classroom important?  </a:t>
            </a:r>
            <a:endParaRPr lang="en-US" sz="16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If you fall, there are lots of things that you might bump into (scissors, pencils, chairs, desks, shelves)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There are many people in a small space and you might bump into someone else.</a:t>
            </a:r>
          </a:p>
        </p:txBody>
      </p:sp>
    </p:spTree>
    <p:extLst>
      <p:ext uri="{BB962C8B-B14F-4D97-AF65-F5344CB8AC3E}">
        <p14:creationId xmlns:p14="http://schemas.microsoft.com/office/powerpoint/2010/main" val="374086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84868" y="241345"/>
            <a:ext cx="6147324" cy="2183547"/>
            <a:chOff x="2717443" y="151193"/>
            <a:chExt cx="6147324" cy="2183547"/>
          </a:xfrm>
        </p:grpSpPr>
        <p:sp>
          <p:nvSpPr>
            <p:cNvPr id="2" name="TextBox 1"/>
            <p:cNvSpPr txBox="1"/>
            <p:nvPr/>
          </p:nvSpPr>
          <p:spPr>
            <a:xfrm>
              <a:off x="2717443" y="1503743"/>
              <a:ext cx="614732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prstClr val="black"/>
                  </a:solidFill>
                  <a:latin typeface="Impact" panose="020B0806030902050204" pitchFamily="34" charset="0"/>
                </a:rPr>
                <a:t>Safety in the Classroom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0390" y="151193"/>
              <a:ext cx="1409700" cy="1352550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299987" y="2579906"/>
            <a:ext cx="606217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  <a:latin typeface="Impact" panose="020B0806030902050204" pitchFamily="34" charset="0"/>
              </a:rPr>
              <a:t>4 on the floor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Why do we ask for 4 on the floor?</a:t>
            </a:r>
            <a:endParaRPr lang="en-US" sz="16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endParaRPr lang="en-US" sz="2400" dirty="0">
              <a:solidFill>
                <a:prstClr val="black"/>
              </a:solidFill>
              <a:latin typeface="Franklin Gothic Demi Cond" panose="020B07060304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If you chair tips over backwards you can hit your head.  If it tips forward you can bang your chin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Your chair is made to have 4 legs on the floor so that it does not tip over easily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Others walking by your chair might trip on the legs if they are sticking out.</a:t>
            </a:r>
          </a:p>
        </p:txBody>
      </p:sp>
    </p:spTree>
    <p:extLst>
      <p:ext uri="{BB962C8B-B14F-4D97-AF65-F5344CB8AC3E}">
        <p14:creationId xmlns:p14="http://schemas.microsoft.com/office/powerpoint/2010/main" val="2190529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84868" y="241345"/>
            <a:ext cx="6147324" cy="2183547"/>
            <a:chOff x="2717443" y="151193"/>
            <a:chExt cx="6147324" cy="2183547"/>
          </a:xfrm>
        </p:grpSpPr>
        <p:sp>
          <p:nvSpPr>
            <p:cNvPr id="2" name="TextBox 1"/>
            <p:cNvSpPr txBox="1"/>
            <p:nvPr/>
          </p:nvSpPr>
          <p:spPr>
            <a:xfrm>
              <a:off x="2717443" y="1503743"/>
              <a:ext cx="614732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prstClr val="black"/>
                  </a:solidFill>
                  <a:latin typeface="Impact" panose="020B0806030902050204" pitchFamily="34" charset="0"/>
                </a:rPr>
                <a:t>Safety in the Classroom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0390" y="151193"/>
              <a:ext cx="1409700" cy="1352550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299987" y="2579906"/>
            <a:ext cx="606217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  <a:latin typeface="Impact" panose="020B0806030902050204" pitchFamily="34" charset="0"/>
              </a:rPr>
              <a:t>Chairs Pushed In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Why does it matter?</a:t>
            </a:r>
            <a:endParaRPr lang="en-US" sz="16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endParaRPr lang="en-US" sz="2400" dirty="0">
              <a:solidFill>
                <a:prstClr val="black"/>
              </a:solidFill>
              <a:latin typeface="Franklin Gothic Demi Cond" panose="020B07060304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When chairs are left out they are something to trip over.  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prstClr val="black"/>
              </a:solidFill>
              <a:latin typeface="Franklin Gothic Demi Cond" panose="020B07060304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Franklin Gothic Demi Cond" panose="020B0706030402020204" pitchFamily="34" charset="0"/>
              </a:rPr>
              <a:t>If there is a fire drill and chairs are left our, we may trip and create a new problem.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prstClr val="black"/>
              </a:solidFill>
              <a:latin typeface="Franklin Gothic Demi Cond" panose="020B0706030402020204" pitchFamily="34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solidFill>
                <a:prstClr val="black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323" y="2647666"/>
            <a:ext cx="5067938" cy="352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2456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B8F2728B948AAD479502FB135E25AB57" ma:contentTypeVersion="7" ma:contentTypeDescription="Upload an image." ma:contentTypeScope="" ma:versionID="6cf21011ca95a6ef2cb30eadec090bd3">
  <xsd:schema xmlns:xsd="http://www.w3.org/2001/XMLSchema" xmlns:xs="http://www.w3.org/2001/XMLSchema" xmlns:p="http://schemas.microsoft.com/office/2006/metadata/properties" xmlns:ns1="http://schemas.microsoft.com/sharepoint/v3" xmlns:ns2="14768103-A7B5-4269-B2DE-1484F62A0305" xmlns:ns3="http://schemas.microsoft.com/sharepoint/v3/fields" targetNamespace="http://schemas.microsoft.com/office/2006/metadata/properties" ma:root="true" ma:fieldsID="1e187e40e768f4ba71a5b80b37e2acad" ns1:_="" ns2:_="" ns3:_="">
    <xsd:import namespace="http://schemas.microsoft.com/sharepoint/v3"/>
    <xsd:import namespace="14768103-A7B5-4269-B2DE-1484F62A0305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_x0020_Type" minOccurs="0"/>
                <xsd:element ref="ns1:HTML_x0020_File_x0020_Type" minOccurs="0"/>
                <xsd:element ref="ns2:ImageWidth" minOccurs="0"/>
                <xsd:element ref="ns2:ImageHeight" minOccurs="0"/>
                <xsd:element ref="ns2:ImageCreateDate" minOccurs="0"/>
                <xsd:element ref="ns2:ThumbnailExists" minOccurs="0"/>
                <xsd:element ref="ns2:PreviewExists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1:FileRef" minOccurs="0"/>
                <xsd:element ref="ns1:FSObj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_x0020_Type" ma:index="3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4" nillable="true" ma:displayName="HTML File Type" ma:hidden="true" ma:internalName="HTML_x0020_File_x0020_Type" ma:readOnly="true">
      <xsd:simpleType>
        <xsd:restriction base="dms:Text"/>
      </xsd:simpleType>
    </xsd:element>
    <xsd:element name="PublishingStartDate" ma:index="20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1" nillable="true" ma:displayName="Scheduling End Date" ma:description="" ma:hidden="true" ma:internalName="PublishingExpirationDate">
      <xsd:simpleType>
        <xsd:restriction base="dms:Unknown"/>
      </xsd:simpleType>
    </xsd:element>
    <xsd:element name="FileRef" ma:index="25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SObjType" ma:index="26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68103-A7B5-4269-B2DE-1484F62A0305" elementFormDefault="qualified">
    <xsd:import namespace="http://schemas.microsoft.com/office/2006/documentManagement/types"/>
    <xsd:import namespace="http://schemas.microsoft.com/office/infopath/2007/PartnerControls"/>
    <xsd:element name="ImageWidth" ma:index="10" nillable="true" ma:displayName="Width" ma:internalName="ImageWidth" ma:readOnly="true">
      <xsd:simpleType>
        <xsd:restriction base="dms:Unknown"/>
      </xsd:simpleType>
    </xsd:element>
    <xsd:element name="ImageHeight" ma:index="11" nillable="true" ma:displayName="Height" ma:internalName="ImageHeight" ma:readOnly="true">
      <xsd:simpleType>
        <xsd:restriction base="dms:Unknown"/>
      </xsd:simpleType>
    </xsd:element>
    <xsd:element name="ImageCreateDate" ma:index="12" nillable="true" ma:displayName="Date Picture Taken" ma:format="DateTime" ma:hidden="true" ma:internalName="ImageCreateDate" ma:readOnly="false">
      <xsd:simpleType>
        <xsd:restriction base="dms:DateTime"/>
      </xsd:simpleType>
    </xsd:element>
    <xsd:element name="ThumbnailExists" ma:index="14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5" nillable="true" ma:displayName="Preview Exists" ma:default="FALSE" ma:hidden="true" ma:internalName="PreviewExists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19" nillable="true" ma:displayName="Copyright" ma:hidden="true" ma:internalName="wic_System_Copyright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displayName="Author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9" ma:displayName="Title"/>
        <xsd:element ref="dc:subject" minOccurs="0" maxOccurs="1"/>
        <xsd:element ref="dc:description" minOccurs="0" maxOccurs="1" ma:index="13" ma:displayName="Comments"/>
        <xsd:element name="keywords" minOccurs="0" maxOccurs="1" type="xsd:string" ma:index="1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14768103-A7B5-4269-B2DE-1484F62A0305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8AF26B1-A9E3-4016-9529-65FB2F143933}"/>
</file>

<file path=customXml/itemProps2.xml><?xml version="1.0" encoding="utf-8"?>
<ds:datastoreItem xmlns:ds="http://schemas.openxmlformats.org/officeDocument/2006/customXml" ds:itemID="{D34956A2-7348-413C-9BBC-F7B4497590C0}"/>
</file>

<file path=customXml/itemProps3.xml><?xml version="1.0" encoding="utf-8"?>
<ds:datastoreItem xmlns:ds="http://schemas.openxmlformats.org/officeDocument/2006/customXml" ds:itemID="{EB029240-C658-4E8D-8362-3E7650298A2D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261</Words>
  <Application>Microsoft Office PowerPoint</Application>
  <PresentationFormat>Widescreen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Franklin Gothic Demi Cond</vt:lpstr>
      <vt:lpstr>Impact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Province of New Brunswick -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Larsen, Suzanne (ASD-W)</dc:creator>
  <cp:keywords/>
  <dc:description/>
  <cp:lastModifiedBy>Larsen, Suzanne (ASD-W)</cp:lastModifiedBy>
  <cp:revision>5</cp:revision>
  <dcterms:created xsi:type="dcterms:W3CDTF">2017-06-22T13:04:22Z</dcterms:created>
  <dcterms:modified xsi:type="dcterms:W3CDTF">2017-09-15T18:07:29Z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0x0101009148F5A04DDD49CBA7127AADA5FB792B00AADE34325A8B49CDA8BB4DB53328F21400B8F2728B948AAD479502FB135E25AB57</vt:lpwstr>
  </property>
</Properties>
</file>